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C855-F62E-A155-8FD4-6E503B8DAF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63FD24-50DE-9F00-BB75-CE12950D3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C3180-D423-22E5-003F-255912243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A5DEB8-BA08-BF4F-491F-57CF82A6A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EA8CF7-A83A-E072-4FED-AD052CB62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22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7096E-E28D-B2A4-4894-8B72B3D04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92D4E-9605-AA89-B676-E4780838C5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849ED-D8D5-4040-8FB3-CE413BCF3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FFDB-843C-BCA8-0D54-A5030F871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CED54A-D386-1742-B1F5-EFDD676A5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83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4A05B-7C6E-0C11-BD7A-A0FBDF1921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8C3A54F-CF70-1287-B28A-8BDD6EF7E5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29FA7-DC8C-EB2B-0E93-754D9534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4DD8F-4D4C-F95B-4213-5CA4C34B3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6D91B-EB13-1604-3B3A-A8AFAEEAD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46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910D1-73E3-7F7B-E72F-D31B4BEDA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C133C8-DC7E-3E5E-E4A6-1C31A7D3D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215F8-523C-5D94-94AA-E1B62C34E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654B2-F666-E2DF-CD07-FE74A3B6D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F3D46-E97C-B78A-AA2C-EE5C07888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64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30633-4A27-246F-497D-BF2E5A7499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EAEBD8-0EDF-E3A2-CA59-0EFA527C5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2B5FD5-9B7D-802D-7264-E12D0F5DC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EFCE94-475C-1A39-06D3-AD7C75714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D9D2F-0738-D94D-9085-89867A6C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766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7045-C936-0439-595F-5542B47B8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926A0-6917-A4DB-34F2-55A9C1E60E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90C3A2-DEA9-FE33-3CFF-CCA864975B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CA5C5-8837-4AF4-0F71-171592262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F1362C-16B8-5062-8F4D-7F1F14FF5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594273-3350-53E7-79B3-928120A32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171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BCCB5-9DE2-94CB-2D92-420004FEB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298E91-C074-BF61-2F2B-9E947ED66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829DB-4FD4-29BC-C39B-BC9A80691A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D537EB-CECA-10DB-BEC9-8DC349D54A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EF6414-8434-BF9A-3658-E7527B6F9F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8C240C-0100-0B23-773E-28FE40AD2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01E4A4-71D6-9A3E-EAFB-F59ED083C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96AD02-DB09-16E0-994B-0A6809055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52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FC26-C7E4-521C-2EC1-264BC6FEE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C3D6DA-831C-41D3-6BFA-FBEF1AC50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FBFB35-9DAA-ED64-A2FD-B8C8C15A0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9C7CCC-B1BA-0398-EFA1-9558320D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8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EC2F89-3409-01D6-865A-3BA391D34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993AB2-8192-C015-01D7-917F4E5D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F9A64D-B264-7E10-8267-46192DE6A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421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E22581-18DD-F90D-3416-F7E0A783C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449B19-2192-070F-353C-04695E1DE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9F8C2B-ADEB-D572-B833-A868A98C9D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049D3F-D1F3-70A5-15D2-5D6E32D8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0D5EA-E157-D040-99E0-1704873B25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A4581F-3D72-4BAD-573F-F98AE7605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92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F298F-3C79-01CB-6A93-1C1B43027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BD1565-1F31-8CBF-4A29-9899CB57D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F3CA12-BDE7-574C-2DB2-140A10AA85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ADD7E-3070-99CC-B891-CD3796D32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9D4C29-E699-75ED-C3C8-4D4F1ED2E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F7BFC7-4C71-8203-9C48-5D1BF73E3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949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4DE747-0BFF-8B67-8C60-8625913FD7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1F2C7F-D44B-A42A-FB64-76C4951DEE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6C4B9-7A44-DDE3-0B15-A9A28D2B8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11D1E-6D5C-43A0-8A09-EE45FCF6ED7E}" type="datetimeFigureOut">
              <a:rPr lang="en-US" smtClean="0"/>
              <a:t>2/14/2023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AE767-85DE-2222-BDD9-42A0DCA1E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DAB03A-E95C-498D-049C-F34A04C73B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7C990A-A598-4D69-9BBE-F7E7BAB5B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495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BE976-4BBC-72D8-0595-6E095124B5B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Conversaci</a:t>
            </a:r>
            <a:r>
              <a:rPr lang="es-ES" dirty="0" err="1"/>
              <a:t>ón</a:t>
            </a:r>
            <a:r>
              <a:rPr lang="es-ES" dirty="0"/>
              <a:t> 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D4FC5-14CD-FD4B-1F0E-FD80A76BF4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14 de febrero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8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3112363" cy="575908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notas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136342"/>
            <a:ext cx="10515600" cy="504062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1. Participation in class 15%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r>
              <a:rPr lang="en-US" dirty="0"/>
              <a:t>2. Oral presentations 15%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  <a:r>
              <a:rPr lang="en-US" i="1" dirty="0" smtClean="0"/>
              <a:t>Talk </a:t>
            </a:r>
            <a:r>
              <a:rPr lang="en-US" i="1" dirty="0"/>
              <a:t>about </a:t>
            </a:r>
            <a:r>
              <a:rPr lang="en-US" b="1" i="1" u="sng" dirty="0"/>
              <a:t>the biography of a person you like </a:t>
            </a:r>
            <a:r>
              <a:rPr lang="en-US" i="1" dirty="0"/>
              <a:t>(a singer, an actor, a relative of yours, etc.). Talk for about 3 to 5 minutes</a:t>
            </a:r>
            <a:r>
              <a:rPr lang="en-US" i="1" dirty="0" smtClean="0"/>
              <a:t>.</a:t>
            </a:r>
          </a:p>
          <a:p>
            <a:pPr marL="0" indent="0">
              <a:buNone/>
            </a:pPr>
            <a:r>
              <a:rPr lang="en-US" i="1" dirty="0"/>
              <a:t> </a:t>
            </a:r>
            <a:r>
              <a:rPr lang="en-US" i="1" dirty="0" smtClean="0"/>
              <a:t>   You have to tell me who you want to introduce at least two weeks before your presentation. </a:t>
            </a:r>
          </a:p>
          <a:p>
            <a:pPr marL="0" indent="0">
              <a:buNone/>
            </a:pPr>
            <a:r>
              <a:rPr lang="en-US" i="1" dirty="0" smtClean="0"/>
              <a:t>    The presentations will be on </a:t>
            </a:r>
            <a:r>
              <a:rPr lang="en-US" b="1" i="1" u="sng" dirty="0" smtClean="0"/>
              <a:t>May 16, 23</a:t>
            </a:r>
            <a:r>
              <a:rPr lang="en-US" i="1" dirty="0" smtClean="0"/>
              <a:t>. (I’ll make a lottery on April 18 to decide who presents on which day)</a:t>
            </a:r>
          </a:p>
          <a:p>
            <a:pPr marL="0" indent="0">
              <a:buNone/>
            </a:pPr>
            <a:endParaRPr lang="en-US" i="1" dirty="0"/>
          </a:p>
          <a:p>
            <a:r>
              <a:rPr lang="en-US" dirty="0"/>
              <a:t>3. Midterm test 35</a:t>
            </a:r>
            <a:r>
              <a:rPr lang="en-US" dirty="0" smtClean="0"/>
              <a:t>%</a:t>
            </a:r>
            <a:endParaRPr lang="en-US" dirty="0"/>
          </a:p>
          <a:p>
            <a:r>
              <a:rPr lang="en-US" dirty="0"/>
              <a:t>4. Final </a:t>
            </a:r>
            <a:r>
              <a:rPr lang="en-US" dirty="0" smtClean="0"/>
              <a:t>test </a:t>
            </a:r>
            <a:r>
              <a:rPr lang="en-US" dirty="0"/>
              <a:t>35%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06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C467-0064-0269-5988-AF86DBCAF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3600" y="162560"/>
            <a:ext cx="3530600" cy="549275"/>
          </a:xfrm>
        </p:spPr>
        <p:txBody>
          <a:bodyPr>
            <a:normAutofit fontScale="90000"/>
          </a:bodyPr>
          <a:lstStyle/>
          <a:p>
            <a:r>
              <a:rPr lang="es-ES" dirty="0"/>
              <a:t>Las vacaciones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07E82F-17DB-86E9-7085-409DAB8463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800" y="711835"/>
            <a:ext cx="10795000" cy="5983605"/>
          </a:xfrm>
        </p:spPr>
        <p:txBody>
          <a:bodyPr>
            <a:normAutofit fontScale="92500" lnSpcReduction="10000"/>
          </a:bodyPr>
          <a:lstStyle/>
          <a:p>
            <a:r>
              <a:rPr lang="es-ES" dirty="0"/>
              <a:t>¿Cuáles de estas actividades hiciste en las vacaciones?</a:t>
            </a:r>
          </a:p>
          <a:p>
            <a:pPr marL="0" indent="0">
              <a:buNone/>
            </a:pPr>
            <a:r>
              <a:rPr lang="es-ES" i="1" dirty="0"/>
              <a:t>-viajar al extranjero</a:t>
            </a:r>
          </a:p>
          <a:p>
            <a:pPr marL="0" indent="0">
              <a:buNone/>
            </a:pPr>
            <a:r>
              <a:rPr lang="es-ES" i="1" dirty="0"/>
              <a:t>-estar enferma/o</a:t>
            </a:r>
          </a:p>
          <a:p>
            <a:pPr marL="0" indent="0">
              <a:buNone/>
            </a:pPr>
            <a:r>
              <a:rPr lang="es-ES" i="1" dirty="0"/>
              <a:t>-trabajar</a:t>
            </a:r>
          </a:p>
          <a:p>
            <a:pPr marL="0" indent="0">
              <a:buNone/>
            </a:pPr>
            <a:r>
              <a:rPr lang="es-ES" i="1" dirty="0"/>
              <a:t>-estudiar</a:t>
            </a:r>
          </a:p>
          <a:p>
            <a:pPr marL="0" indent="0">
              <a:buNone/>
            </a:pPr>
            <a:r>
              <a:rPr lang="es-ES" i="1" dirty="0"/>
              <a:t>-participar en una actividad de la universidad</a:t>
            </a:r>
          </a:p>
          <a:p>
            <a:pPr marL="0" indent="0">
              <a:buNone/>
            </a:pPr>
            <a:r>
              <a:rPr lang="es-ES" i="1" dirty="0"/>
              <a:t>-comer mucho</a:t>
            </a:r>
          </a:p>
          <a:p>
            <a:pPr marL="0" indent="0">
              <a:buNone/>
            </a:pPr>
            <a:r>
              <a:rPr lang="es-ES" i="1" dirty="0"/>
              <a:t>-viajar a otra ciudad </a:t>
            </a:r>
          </a:p>
          <a:p>
            <a:pPr marL="0" indent="0">
              <a:buNone/>
            </a:pPr>
            <a:r>
              <a:rPr lang="en-US" i="1" dirty="0"/>
              <a:t>-</a:t>
            </a:r>
            <a:r>
              <a:rPr lang="en-US" i="1" dirty="0" err="1"/>
              <a:t>ir</a:t>
            </a:r>
            <a:r>
              <a:rPr lang="en-US" i="1" dirty="0"/>
              <a:t> a la </a:t>
            </a:r>
            <a:r>
              <a:rPr lang="en-US" i="1" dirty="0" err="1"/>
              <a:t>montaña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-</a:t>
            </a:r>
            <a:r>
              <a:rPr lang="en-US" i="1" dirty="0" err="1"/>
              <a:t>dormir</a:t>
            </a:r>
            <a:r>
              <a:rPr lang="en-US" i="1" dirty="0"/>
              <a:t> </a:t>
            </a:r>
            <a:r>
              <a:rPr lang="en-US" i="1" dirty="0" err="1"/>
              <a:t>mucho</a:t>
            </a:r>
            <a:r>
              <a:rPr lang="en-US" i="1" dirty="0"/>
              <a:t> (</a:t>
            </a:r>
            <a:r>
              <a:rPr lang="en-US" i="1" dirty="0" err="1"/>
              <a:t>dormir</a:t>
            </a:r>
            <a:r>
              <a:rPr lang="en-US" i="1" dirty="0"/>
              <a:t> hasta </a:t>
            </a:r>
            <a:r>
              <a:rPr lang="en-US" i="1" dirty="0" err="1"/>
              <a:t>depertarme</a:t>
            </a:r>
            <a:r>
              <a:rPr lang="en-US" i="1" dirty="0"/>
              <a:t> </a:t>
            </a:r>
            <a:r>
              <a:rPr lang="en-US" i="1" dirty="0" err="1"/>
              <a:t>naturalmente</a:t>
            </a:r>
            <a:r>
              <a:rPr lang="en-US" i="1" dirty="0"/>
              <a:t>, sin </a:t>
            </a:r>
            <a:r>
              <a:rPr lang="en-US" i="1" dirty="0" err="1"/>
              <a:t>depertador</a:t>
            </a:r>
            <a:r>
              <a:rPr lang="en-US" i="1" dirty="0"/>
              <a:t>)</a:t>
            </a:r>
          </a:p>
          <a:p>
            <a:pPr marL="0" indent="0">
              <a:buNone/>
            </a:pPr>
            <a:r>
              <a:rPr lang="en-US" i="1" dirty="0"/>
              <a:t>-</a:t>
            </a:r>
            <a:r>
              <a:rPr lang="en-US" i="1" dirty="0" err="1"/>
              <a:t>pensar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el </a:t>
            </a:r>
            <a:r>
              <a:rPr lang="en-US" i="1" dirty="0" err="1" smtClean="0"/>
              <a:t>futuro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-</a:t>
            </a:r>
            <a:r>
              <a:rPr lang="en-US" i="1" dirty="0" err="1"/>
              <a:t>salir</a:t>
            </a:r>
            <a:r>
              <a:rPr lang="en-US" i="1" dirty="0"/>
              <a:t> con amigas/</a:t>
            </a:r>
            <a:r>
              <a:rPr lang="en-US" i="1" dirty="0" err="1"/>
              <a:t>os</a:t>
            </a:r>
            <a:endParaRPr lang="en-US" i="1" dirty="0"/>
          </a:p>
          <a:p>
            <a:pPr marL="0" indent="0">
              <a:buNone/>
            </a:pPr>
            <a:r>
              <a:rPr lang="en-US" i="1" dirty="0"/>
              <a:t>-</a:t>
            </a:r>
            <a:r>
              <a:rPr lang="en-US" i="1" dirty="0" err="1"/>
              <a:t>ir</a:t>
            </a:r>
            <a:r>
              <a:rPr lang="en-US" i="1" dirty="0"/>
              <a:t> de camping</a:t>
            </a:r>
          </a:p>
        </p:txBody>
      </p:sp>
    </p:spTree>
    <p:extLst>
      <p:ext uri="{BB962C8B-B14F-4D97-AF65-F5344CB8AC3E}">
        <p14:creationId xmlns:p14="http://schemas.microsoft.com/office/powerpoint/2010/main" val="75301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650E3-7FC1-517F-05C1-BD27EB973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Pag 76.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57E06-ED31-89B0-DD49-0EC99BF1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i="1" dirty="0" smtClean="0"/>
              <a:t>Relacionar </a:t>
            </a:r>
            <a:r>
              <a:rPr lang="es-ES" i="1" dirty="0"/>
              <a:t>las fotos con las acciones</a:t>
            </a:r>
          </a:p>
          <a:p>
            <a:r>
              <a:rPr lang="es-ES" i="1" dirty="0"/>
              <a:t>Ordenar las acciones</a:t>
            </a:r>
          </a:p>
          <a:p>
            <a:r>
              <a:rPr lang="es-ES" i="1" dirty="0" smtClean="0"/>
              <a:t>Hablar sobre qué hace esa persona en un día normal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4052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0DDD-5E5C-0171-16C5-571556383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9004" y="288278"/>
            <a:ext cx="1612053" cy="1325563"/>
          </a:xfrm>
        </p:spPr>
        <p:txBody>
          <a:bodyPr>
            <a:noAutofit/>
          </a:bodyPr>
          <a:lstStyle/>
          <a:p>
            <a:r>
              <a:rPr lang="es-ES" sz="3600" dirty="0"/>
              <a:t>Pag 76, </a:t>
            </a:r>
            <a:r>
              <a:rPr lang="es-ES" sz="3600" dirty="0" err="1"/>
              <a:t>act</a:t>
            </a:r>
            <a:r>
              <a:rPr lang="es-ES" sz="3600" dirty="0"/>
              <a:t> 3</a:t>
            </a:r>
            <a:endParaRPr lang="en-US" sz="3600" dirty="0"/>
          </a:p>
        </p:txBody>
      </p:sp>
      <p:pic>
        <p:nvPicPr>
          <p:cNvPr id="1026" name="Picture 2" descr="23,892 Referee Red Card Photos and Premium High Res Pictures - Getty Images">
            <a:extLst>
              <a:ext uri="{FF2B5EF4-FFF2-40B4-BE49-F238E27FC236}">
                <a16:creationId xmlns:a16="http://schemas.microsoft.com/office/drawing/2014/main" id="{0370A3E1-8185-E3B8-54F8-8C0198E71D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6" t="1814" r="17987" b="3237"/>
          <a:stretch/>
        </p:blipFill>
        <p:spPr bwMode="auto">
          <a:xfrm>
            <a:off x="5011448" y="265580"/>
            <a:ext cx="2181555" cy="241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Related image">
            <a:extLst>
              <a:ext uri="{FF2B5EF4-FFF2-40B4-BE49-F238E27FC236}">
                <a16:creationId xmlns:a16="http://schemas.microsoft.com/office/drawing/2014/main" id="{D45AFD94-91FB-6200-8B6B-4A062BFEC8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6581" y="3181465"/>
            <a:ext cx="1925576" cy="236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Toddler Helmet 2-7 Year Old | Bike Helmet for 2-7 Year Old">
            <a:extLst>
              <a:ext uri="{FF2B5EF4-FFF2-40B4-BE49-F238E27FC236}">
                <a16:creationId xmlns:a16="http://schemas.microsoft.com/office/drawing/2014/main" id="{6694E983-AD6D-68A3-F9E7-9FB874A6F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2" t="8163" r="12585" b="2495"/>
          <a:stretch/>
        </p:blipFill>
        <p:spPr bwMode="auto">
          <a:xfrm>
            <a:off x="7690142" y="201759"/>
            <a:ext cx="2525559" cy="29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chila Notebook Escolar Executiva Masculina Feminina | Shopee Brasil">
            <a:extLst>
              <a:ext uri="{FF2B5EF4-FFF2-40B4-BE49-F238E27FC236}">
                <a16:creationId xmlns:a16="http://schemas.microsoft.com/office/drawing/2014/main" id="{8702751D-9792-05E9-FC45-6FE87201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168" y="315712"/>
            <a:ext cx="2525126" cy="252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tton Bolls Textiles Cotton Hand Towel 420 GSM 35x50 cm (Pack of 6) :  Amazon.in: Home &amp; Kitchen">
            <a:extLst>
              <a:ext uri="{FF2B5EF4-FFF2-40B4-BE49-F238E27FC236}">
                <a16:creationId xmlns:a16="http://schemas.microsoft.com/office/drawing/2014/main" id="{2279E2F1-9086-9AB5-47EB-8DB74CD004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36" t="14426" r="2016" b="17540"/>
          <a:stretch/>
        </p:blipFill>
        <p:spPr bwMode="auto">
          <a:xfrm>
            <a:off x="164274" y="2990664"/>
            <a:ext cx="2072640" cy="213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uy Champion Sports 27-Inch Titanium Tennis Racquet Online at Low Prices in  India - Amazon.in">
            <a:extLst>
              <a:ext uri="{FF2B5EF4-FFF2-40B4-BE49-F238E27FC236}">
                <a16:creationId xmlns:a16="http://schemas.microsoft.com/office/drawing/2014/main" id="{C907DC27-3E13-94E6-2624-EA099721D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4597" y="265580"/>
            <a:ext cx="1489544" cy="2625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Tennis Net 5 Metres - Decathlon">
            <a:extLst>
              <a:ext uri="{FF2B5EF4-FFF2-40B4-BE49-F238E27FC236}">
                <a16:creationId xmlns:a16="http://schemas.microsoft.com/office/drawing/2014/main" id="{96457A61-E9D8-762E-D362-314C1D680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8" t="38724" r="5260" b="30181"/>
          <a:stretch/>
        </p:blipFill>
        <p:spPr bwMode="auto">
          <a:xfrm>
            <a:off x="4979344" y="3275933"/>
            <a:ext cx="4451185" cy="156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29,000+ Tennis Ball Pictures">
            <a:extLst>
              <a:ext uri="{FF2B5EF4-FFF2-40B4-BE49-F238E27FC236}">
                <a16:creationId xmlns:a16="http://schemas.microsoft.com/office/drawing/2014/main" id="{C74410CA-FE01-8635-787F-7D6AA0D78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5701" y="3670941"/>
            <a:ext cx="1612053" cy="12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Nylon Rope at Rs 130 | Nylon Rope in Ahmedabad | ID: 4309192048">
            <a:extLst>
              <a:ext uri="{FF2B5EF4-FFF2-40B4-BE49-F238E27FC236}">
                <a16:creationId xmlns:a16="http://schemas.microsoft.com/office/drawing/2014/main" id="{63EAC011-9D06-5857-48B9-92F8E276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4715" y="5027100"/>
            <a:ext cx="2700442" cy="183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C86B658-0D04-34E1-FFA7-17B0DC0BA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084" t="3810" r="9082"/>
          <a:stretch/>
        </p:blipFill>
        <p:spPr>
          <a:xfrm>
            <a:off x="548639" y="193040"/>
            <a:ext cx="3366229" cy="3041909"/>
          </a:xfrm>
          <a:prstGeom prst="rect">
            <a:avLst/>
          </a:prstGeom>
        </p:spPr>
      </p:pic>
      <p:pic>
        <p:nvPicPr>
          <p:cNvPr id="1026" name="Picture 2" descr="How to Sew a Ladder Stitch (The best way to sew openings shut by hand)">
            <a:extLst>
              <a:ext uri="{FF2B5EF4-FFF2-40B4-BE49-F238E27FC236}">
                <a16:creationId xmlns:a16="http://schemas.microsoft.com/office/drawing/2014/main" id="{452BF1F9-88AD-8711-9CD6-F228B0671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167" y="421304"/>
            <a:ext cx="3438594" cy="2456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lls For Toddlers - Mulberry Bush">
            <a:extLst>
              <a:ext uri="{FF2B5EF4-FFF2-40B4-BE49-F238E27FC236}">
                <a16:creationId xmlns:a16="http://schemas.microsoft.com/office/drawing/2014/main" id="{D400E2E1-451F-7FC7-5FFC-614B50215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133" y="266609"/>
            <a:ext cx="3162391" cy="316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lant and care for new plants - Scotts Australia">
            <a:extLst>
              <a:ext uri="{FF2B5EF4-FFF2-40B4-BE49-F238E27FC236}">
                <a16:creationId xmlns:a16="http://schemas.microsoft.com/office/drawing/2014/main" id="{DD1C3EEF-7F16-EA7E-42CC-076E3311E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674" y="3623051"/>
            <a:ext cx="3983736" cy="2647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oce las propiedades de las setas medicinales más eficaces">
            <a:extLst>
              <a:ext uri="{FF2B5EF4-FFF2-40B4-BE49-F238E27FC236}">
                <a16:creationId xmlns:a16="http://schemas.microsoft.com/office/drawing/2014/main" id="{5155F36A-1FF9-5E91-52DB-CD25D13E64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82" t="31110" r="6592" b="12446"/>
          <a:stretch/>
        </p:blipFill>
        <p:spPr bwMode="auto">
          <a:xfrm>
            <a:off x="4560247" y="3623051"/>
            <a:ext cx="3438594" cy="272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Origami o papiroflexia, más que hacer figuras con papel">
            <a:extLst>
              <a:ext uri="{FF2B5EF4-FFF2-40B4-BE49-F238E27FC236}">
                <a16:creationId xmlns:a16="http://schemas.microsoft.com/office/drawing/2014/main" id="{05DF159A-881A-970F-0ABD-7D10B92DD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7679" y="3980154"/>
            <a:ext cx="3667949" cy="272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7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E6ED-F680-C70A-CDD3-F8E62BBDF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232476"/>
            <a:ext cx="8417560" cy="823595"/>
          </a:xfrm>
        </p:spPr>
        <p:txBody>
          <a:bodyPr/>
          <a:lstStyle/>
          <a:p>
            <a:r>
              <a:rPr lang="en-US" dirty="0" err="1"/>
              <a:t>Lección</a:t>
            </a:r>
            <a:r>
              <a:rPr lang="en-US" dirty="0"/>
              <a:t> 7</a:t>
            </a:r>
          </a:p>
        </p:txBody>
      </p:sp>
      <p:pic>
        <p:nvPicPr>
          <p:cNvPr id="4" name="Content Placeholder 3" descr="Image result for family buying groceries">
            <a:extLst>
              <a:ext uri="{FF2B5EF4-FFF2-40B4-BE49-F238E27FC236}">
                <a16:creationId xmlns:a16="http://schemas.microsoft.com/office/drawing/2014/main" id="{D863F0F5-017B-C701-A7E1-B1FF116CCB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" y="1056071"/>
            <a:ext cx="7538720" cy="504389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193052-2346-10B5-EA71-2176E3E78C17}"/>
              </a:ext>
            </a:extLst>
          </p:cNvPr>
          <p:cNvSpPr txBox="1"/>
          <p:nvPr/>
        </p:nvSpPr>
        <p:spPr>
          <a:xfrm>
            <a:off x="8641080" y="3429000"/>
            <a:ext cx="32867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/>
              <a:t>Hacer la compra </a:t>
            </a:r>
            <a:r>
              <a:rPr lang="es-ES" sz="2400" dirty="0"/>
              <a:t>= comprar alimentos y otras cosas que </a:t>
            </a:r>
            <a:r>
              <a:rPr lang="es-ES" sz="2400" dirty="0" smtClean="0"/>
              <a:t>necesitamos </a:t>
            </a:r>
            <a:r>
              <a:rPr lang="es-ES" sz="2400" dirty="0"/>
              <a:t>en </a:t>
            </a:r>
            <a:r>
              <a:rPr lang="es-ES" sz="2400" dirty="0" smtClean="0"/>
              <a:t>casa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3108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AF495-8E67-47A8-5106-7695DE7E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39192"/>
            <a:ext cx="10515600" cy="5537771"/>
          </a:xfrm>
        </p:spPr>
        <p:txBody>
          <a:bodyPr/>
          <a:lstStyle/>
          <a:p>
            <a:r>
              <a:rPr lang="es-ES" dirty="0"/>
              <a:t>¿Dónde hace la compra Inés?</a:t>
            </a:r>
          </a:p>
          <a:p>
            <a:r>
              <a:rPr lang="es-ES" dirty="0"/>
              <a:t>¿Qué día la hace?</a:t>
            </a:r>
          </a:p>
          <a:p>
            <a:r>
              <a:rPr lang="es-ES" dirty="0"/>
              <a:t>¿Y Carlos?</a:t>
            </a:r>
          </a:p>
          <a:p>
            <a:endParaRPr lang="es-ES" dirty="0" smtClean="0"/>
          </a:p>
          <a:p>
            <a:endParaRPr lang="es-ES" dirty="0"/>
          </a:p>
          <a:p>
            <a:r>
              <a:rPr lang="es-ES" dirty="0"/>
              <a:t>HABLA CON TU COMPAÑERA/O:</a:t>
            </a:r>
          </a:p>
          <a:p>
            <a:r>
              <a:rPr lang="es-ES" dirty="0"/>
              <a:t>¿Dónde haces la compra? ¿por qué? ¿con qué frecuencia?</a:t>
            </a:r>
          </a:p>
          <a:p>
            <a:r>
              <a:rPr lang="es-ES" dirty="0"/>
              <a:t>¿Y tus padres?</a:t>
            </a:r>
          </a:p>
          <a:p>
            <a:r>
              <a:rPr lang="es-ES" dirty="0"/>
              <a:t>¿Y tus abuelos?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0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9157A-68E5-91D0-0896-DED668233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111125"/>
            <a:ext cx="6283960" cy="793115"/>
          </a:xfrm>
        </p:spPr>
        <p:txBody>
          <a:bodyPr/>
          <a:lstStyle/>
          <a:p>
            <a:r>
              <a:rPr lang="es-ES" dirty="0"/>
              <a:t>charcutería</a:t>
            </a:r>
            <a:endParaRPr lang="en-US" dirty="0"/>
          </a:p>
        </p:txBody>
      </p:sp>
      <p:pic>
        <p:nvPicPr>
          <p:cNvPr id="6" name="Picture 5" descr="A picture containing indoor, pastry, table, different&#10;&#10;Description automatically generated">
            <a:extLst>
              <a:ext uri="{FF2B5EF4-FFF2-40B4-BE49-F238E27FC236}">
                <a16:creationId xmlns:a16="http://schemas.microsoft.com/office/drawing/2014/main" id="{2293CDFB-D04D-43EF-C0EC-D0B71EC3565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440" y="1158240"/>
            <a:ext cx="7965440" cy="531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3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173</Words>
  <Application>Microsoft Office PowerPoint</Application>
  <PresentationFormat>寬螢幕</PresentationFormat>
  <Paragraphs>42</Paragraphs>
  <Slides>9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Conversación 2</vt:lpstr>
      <vt:lpstr>notas</vt:lpstr>
      <vt:lpstr>Las vacaciones</vt:lpstr>
      <vt:lpstr>Pag 76. </vt:lpstr>
      <vt:lpstr>Pag 76, act 3</vt:lpstr>
      <vt:lpstr>PowerPoint 簡報</vt:lpstr>
      <vt:lpstr>Lección 7</vt:lpstr>
      <vt:lpstr>PowerPoint 簡報</vt:lpstr>
      <vt:lpstr>charcutería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Conversación 2</dc:title>
  <dc:creator>Mauricio Terrazas Zambrana (MA Appl Ling 2018 onward DL PT)</dc:creator>
  <cp:lastModifiedBy>USER</cp:lastModifiedBy>
  <cp:revision>12</cp:revision>
  <dcterms:created xsi:type="dcterms:W3CDTF">2023-02-13T07:30:35Z</dcterms:created>
  <dcterms:modified xsi:type="dcterms:W3CDTF">2023-02-14T01:48:40Z</dcterms:modified>
</cp:coreProperties>
</file>